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ppt/_rels/presentation.xml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0080625" cy="567055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1640" cy="43884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571200" y="132660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638040" y="132660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504000" y="304416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571200" y="304416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638040" y="3044160"/>
            <a:ext cx="2920680" cy="15681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GB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GB" sz="4400" spc="-1" strike="noStrike">
                <a:latin typeface="Arial"/>
              </a:rPr>
              <a:t>Click to edit the title text format</a:t>
            </a:r>
            <a:endParaRPr b="0" lang="en-GB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3200" spc="-1" strike="noStrike">
                <a:latin typeface="Arial"/>
              </a:rPr>
              <a:t>Click to edit the outline text format</a:t>
            </a:r>
            <a:endParaRPr b="0" lang="en-GB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800" spc="-1" strike="noStrike">
                <a:latin typeface="Arial"/>
              </a:rPr>
              <a:t>Second Outline Level</a:t>
            </a:r>
            <a:endParaRPr b="0" lang="en-GB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400" spc="-1" strike="noStrike">
                <a:latin typeface="Arial"/>
              </a:rPr>
              <a:t>Third Outline Level</a:t>
            </a:r>
            <a:endParaRPr b="0" lang="en-GB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latin typeface="Arial"/>
              </a:rPr>
              <a:t>Fourth Outline Level</a:t>
            </a:r>
            <a:endParaRPr b="0" lang="en-GB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Fifth Outline Level</a:t>
            </a:r>
            <a:endParaRPr b="0" lang="en-GB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Sixth Outline Level</a:t>
            </a:r>
            <a:endParaRPr b="0" lang="en-GB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latin typeface="Arial"/>
              </a:rPr>
              <a:t>Seventh Outline Level</a:t>
            </a:r>
            <a:endParaRPr b="0" lang="en-GB" sz="2000" spc="-1" strike="noStrike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5165280"/>
            <a:ext cx="2348280" cy="39060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en-GB" sz="1400" spc="-1" strike="noStrike">
                <a:latin typeface="Times New Roman"/>
              </a:rPr>
              <a:t>&lt;date/time&gt;</a:t>
            </a:r>
            <a:endParaRPr b="0" lang="en-GB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ctr"/>
            <a:r>
              <a:rPr b="0" lang="en-GB" sz="1400" spc="-1" strike="noStrike">
                <a:latin typeface="Times New Roman"/>
              </a:rPr>
              <a:t>&lt;footer&gt;</a:t>
            </a:r>
            <a:endParaRPr b="0" lang="en-GB" sz="14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fld id="{0598DDB2-6674-4DD6-B82A-061BDDCA5216}" type="slidenum">
              <a:rPr b="0" lang="en-GB" sz="1400" spc="-1" strike="noStrike">
                <a:latin typeface="Times New Roman"/>
              </a:rPr>
              <a:t>&lt;number&gt;</a:t>
            </a:fld>
            <a:endParaRPr b="0" lang="en-GB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pPr algn="ctr"/>
            <a:endParaRPr b="0" lang="en-GB" sz="4400" spc="-1" strike="noStrike">
              <a:latin typeface="Arial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sp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LibreOffice/6.1.5.2$Linux_X86_64 LibreOffice_project/10$Build-2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2018-07-06T09:51:09Z</dcterms:created>
  <dc:creator/>
  <dc:description/>
  <dc:language>en-GB</dc:language>
  <cp:lastModifiedBy/>
  <cp:revision>0</cp:revision>
  <dc:subject/>
  <dc:title/>
</cp:coreProperties>
</file>